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E7FBFA3-743B-4A06-BD55-871EB250951D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9F20488-8D30-4835-BB27-7366D2A5411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0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21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fld id="{3A94F97D-BE9A-4C00-8078-2FC5ACB923C3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11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A09BD-4062-4253-BD39-B00E98A51A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E0289-E63A-4D82-BC68-01BF2745668E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A638B-1A7E-457B-AC6C-ADFE316C620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5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Straight Connector 8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11AB2-7622-409A-B7D4-AB121526B9F3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7E374-9767-4435-8C06-4A5164C805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2ADF9-E9F3-4B29-BB79-83B5C0E46D1F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91C811-128D-4B19-BBD6-1D3A1B9C4D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1F3A9-E89B-494A-B315-8B454DE750E5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04CD8-7064-464D-8A8A-FC0766DB80A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20495-A1D9-4DA7-872F-FD701F270C82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F4328-FBF3-4F26-84C2-6D2A4CAE0F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BFCA9-FCEF-4613-9309-C118104D3D27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13A0D-BDFC-4B59-BC20-CC815FDCD6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4BC45-9AAD-42DD-A071-029F14334D05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3CD13-9190-46A4-85D3-2A0A6511D1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3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C27EB-3A25-4D95-B6B4-94CA7D718977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57EC7-96B8-4252-B693-5490FE352F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Straight Connector 9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72F5-6BCF-4D5A-A776-BDE0E49B8169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05ED88-7131-4BC7-B159-3499433C9C4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3DCD1-92B7-43AE-95CA-43A31D568CB3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B9FE9-FFA6-44BA-8DD9-4FB7366195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85FE405-A6DE-4D44-B106-A246488D2DA5}" type="datetimeFigureOut">
              <a:rPr lang="en-US"/>
              <a:pPr>
                <a:defRPr/>
              </a:pPr>
              <a:t>10/25/2008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dirty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EA1E156-6F92-4F4F-9227-E908581727B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6" r:id="rId2"/>
    <p:sldLayoutId id="2147483721" r:id="rId3"/>
    <p:sldLayoutId id="2147483717" r:id="rId4"/>
    <p:sldLayoutId id="2147483718" r:id="rId5"/>
    <p:sldLayoutId id="2147483722" r:id="rId6"/>
    <p:sldLayoutId id="2147483723" r:id="rId7"/>
    <p:sldLayoutId id="2147483724" r:id="rId8"/>
    <p:sldLayoutId id="2147483725" r:id="rId9"/>
    <p:sldLayoutId id="2147483719" r:id="rId10"/>
    <p:sldLayoutId id="214748372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images.google.com/imgres?imgurl=http://www.rumela.com/travel/image/paricutin_volcano.jpg&amp;imgrefurl=http://www.rumela.com/travel/paricutin_volcano_index.htm&amp;h=433&amp;w=340&amp;sz=141&amp;hl=en&amp;start=2&amp;um=1&amp;usg=__1AbUzhRdbdyjcIZUo6WDS2OO7yo=&amp;tbnid=YJ63sP3sLSQG5M:&amp;tbnh=126&amp;tbnw=99&amp;prev=/images?q=volcano&amp;um=1&amp;hl=en&amp;rlz=1T4HPND_enUS244US253&amp;sa=N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2313" y="3684588"/>
            <a:ext cx="7772400" cy="111601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3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3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3"/>
              <a:buNone/>
              <a:defRPr/>
            </a:pPr>
            <a:endParaRPr lang="en-US" dirty="0" smtClean="0"/>
          </a:p>
        </p:txBody>
      </p:sp>
      <p:pic>
        <p:nvPicPr>
          <p:cNvPr id="14339" name="Picture 2" descr="C:\Documents and Settings\Student\Local Settings\Temporary Internet Files\Content.IE5\4HE7GDMN\MPj043839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1752600" y="228600"/>
            <a:ext cx="5715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>
                <a:solidFill>
                  <a:schemeClr val="bg1"/>
                </a:solidFill>
                <a:cs typeface="Arial" charset="0"/>
              </a:rPr>
              <a:t>	Geography Terms</a:t>
            </a:r>
          </a:p>
          <a:p>
            <a:endParaRPr lang="en-US" sz="36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981200" y="5638800"/>
            <a:ext cx="541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By Drew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3"/>
          <p:cNvSpPr txBox="1">
            <a:spLocks noChangeArrowheads="1"/>
          </p:cNvSpPr>
          <p:nvPr/>
        </p:nvSpPr>
        <p:spPr bwMode="auto">
          <a:xfrm>
            <a:off x="1524000" y="609600"/>
            <a:ext cx="52578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Physical Geography. a residual hill or mountain standing well above the surface of a surrounding peneplain. </a:t>
            </a:r>
          </a:p>
        </p:txBody>
      </p:sp>
      <p:pic>
        <p:nvPicPr>
          <p:cNvPr id="23554" name="Picture 2" descr="http://z.about.com/d/geology/1/0/C/B/ulur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5"/>
          <p:cNvSpPr txBox="1">
            <a:spLocks noChangeArrowheads="1"/>
          </p:cNvSpPr>
          <p:nvPr/>
        </p:nvSpPr>
        <p:spPr bwMode="auto">
          <a:xfrm>
            <a:off x="2286000" y="533400"/>
            <a:ext cx="42672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Monadnock -Physical Geography. a residual hill or mountain standing well above the surface of a surrounding peneplain.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lh3.ggpht.com/_mPee0epVhAc/RdyR0obs3NI/AAAAAAAAAss/B4LsEjfYctE/DSC012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1752600" y="2438400"/>
            <a:ext cx="4800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 cape -a piece of land jutting into the sea or some other large body of water.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upload.wikimedia.org/wikipedia/commons/thumb/0/09/Carter_Dome_seen_from_Mt_Hight.JPG/300px-Carter_Dome_seen_from_Mt_H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1828800" y="304800"/>
            <a:ext cx="4953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Gill Sans MT"/>
            </a:endParaRPr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2209800" y="1676400"/>
            <a:ext cx="4267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Dome -a mountain peak having a rounded summit</a:t>
            </a:r>
            <a:r>
              <a:rPr lang="en-US">
                <a:latin typeface="Gill Sans MT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ecosystems.mbl.edu/PIMO/images2/EstuaryAeri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4"/>
          <p:cNvSpPr txBox="1">
            <a:spLocks noChangeArrowheads="1"/>
          </p:cNvSpPr>
          <p:nvPr/>
        </p:nvSpPr>
        <p:spPr bwMode="auto">
          <a:xfrm>
            <a:off x="2667000" y="1219200"/>
            <a:ext cx="4114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Estuary -an arm or inlet of the sea at the lower end of a river.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www.freefoto.com/images/1212/05/1212_05_9---Walden-Pond--Massachusetts_we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1828800" y="685800"/>
            <a:ext cx="5562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Pond -a body of water smaller than a lake, sometimes artificially formed, as by damming a stream.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www.norcalblogs.com/bullfight/archives/swam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1447800" y="457200"/>
            <a:ext cx="63246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swamp -a tract of wet, spongy land, often having a growth of certain types of trees and other vegetation, but unfit for cultivation.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blog.kir.com/archives/urban%20spraw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5"/>
          <p:cNvSpPr txBox="1">
            <a:spLocks noChangeArrowheads="1"/>
          </p:cNvSpPr>
          <p:nvPr/>
        </p:nvSpPr>
        <p:spPr bwMode="auto">
          <a:xfrm>
            <a:off x="3200400" y="1143000"/>
            <a:ext cx="276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/>
              </a:rPr>
              <a:t>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09800" y="1143000"/>
            <a:ext cx="426720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accent3"/>
                </a:solidFill>
                <a:latin typeface="+mn-lt"/>
              </a:rPr>
              <a:t>Urban-of, pertaining to, or designating a city or town. </a:t>
            </a:r>
            <a:endParaRPr lang="en-US" sz="3200" dirty="0">
              <a:solidFill>
                <a:schemeClr val="accent3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ttp://www.sterlingschools.org/shs/stf/cjones/3rdHour/Deciduous%20Forest/deciduous%20forest%20webpage_image0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Box 4"/>
          <p:cNvSpPr txBox="1">
            <a:spLocks noChangeArrowheads="1"/>
          </p:cNvSpPr>
          <p:nvPr/>
        </p:nvSpPr>
        <p:spPr bwMode="auto">
          <a:xfrm>
            <a:off x="1371600" y="838200"/>
            <a:ext cx="670560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Deciduous forest-Forest composed primarily of broad-leaved trees that shed all their leaves during one season. Such forests are found in three middle-latitude regions with a temperate climate characterized by a winter season and year-round precipitation.</a:t>
            </a:r>
          </a:p>
          <a:p>
            <a:r>
              <a:rPr lang="en-US">
                <a:latin typeface="Gill Sans MT"/>
              </a:rPr>
              <a:t>on.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://content.answers.com/main/content/wp/en/thumb/4/47/300px-Corinth_Isthm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00200" y="3733800"/>
            <a:ext cx="594360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Isthmus-A narrow strip of land connecting two larger masses of land. </a:t>
            </a:r>
            <a:endParaRPr lang="en-US" sz="32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://tbn0.google.com/images?q=tbn:YJ63sP3sLSQG5M:http://www.rumela.com/travel/image/paricutin_volcano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1066800" y="533400"/>
            <a:ext cx="60198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Volcano-a vent in the earth's crust through which molten rock (</a:t>
            </a:r>
            <a:r>
              <a:rPr lang="en-US" sz="3200" i="1">
                <a:solidFill>
                  <a:schemeClr val="bg1"/>
                </a:solidFill>
                <a:latin typeface="Gill Sans MT"/>
              </a:rPr>
              <a:t>lava</a:t>
            </a:r>
            <a:r>
              <a:rPr lang="en-US" sz="3200">
                <a:solidFill>
                  <a:schemeClr val="bg1"/>
                </a:solidFill>
                <a:latin typeface="Gill Sans MT"/>
              </a:rPr>
              <a:t>), rock fragments, gases, ashes, etc. are ejected from the earth's interior: a volcano is </a:t>
            </a:r>
            <a:r>
              <a:rPr lang="en-US" sz="3200" i="1">
                <a:solidFill>
                  <a:schemeClr val="bg1"/>
                </a:solidFill>
                <a:latin typeface="Gill Sans MT"/>
              </a:rPr>
              <a:t>active</a:t>
            </a:r>
            <a:r>
              <a:rPr lang="en-US" sz="3200">
                <a:solidFill>
                  <a:schemeClr val="bg1"/>
                </a:solidFill>
                <a:latin typeface="Gill Sans MT"/>
              </a:rPr>
              <a:t> while erupting, </a:t>
            </a:r>
            <a:r>
              <a:rPr lang="en-US" sz="3200" i="1">
                <a:solidFill>
                  <a:schemeClr val="bg1"/>
                </a:solidFill>
                <a:latin typeface="Gill Sans MT"/>
              </a:rPr>
              <a:t>dormant</a:t>
            </a:r>
            <a:r>
              <a:rPr lang="en-US" sz="3200">
                <a:solidFill>
                  <a:schemeClr val="bg1"/>
                </a:solidFill>
                <a:latin typeface="Gill Sans MT"/>
              </a:rPr>
              <a:t> during a long period of inactivity, or </a:t>
            </a:r>
            <a:r>
              <a:rPr lang="en-US" sz="3200" i="1">
                <a:solidFill>
                  <a:schemeClr val="bg1"/>
                </a:solidFill>
                <a:latin typeface="Gill Sans MT"/>
              </a:rPr>
              <a:t>extinct</a:t>
            </a:r>
            <a:r>
              <a:rPr lang="en-US" sz="3200">
                <a:solidFill>
                  <a:schemeClr val="bg1"/>
                </a:solidFill>
                <a:latin typeface="Gill Sans MT"/>
              </a:rPr>
              <a:t> when all activity has finally ceased.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3"/>
              <a:buNone/>
              <a:defRPr/>
            </a:pPr>
            <a:endParaRPr lang="en-US" dirty="0"/>
          </a:p>
        </p:txBody>
      </p:sp>
      <p:pic>
        <p:nvPicPr>
          <p:cNvPr id="15363" name="Picture 2" descr="C:\Documents and Settings\Student\Local Settings\Temporary Internet Files\Content.IE5\WDYF01MV\MPj0432878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40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1600200" y="381000"/>
            <a:ext cx="6477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Hill - a natural elevation of the earth's surface, smaller than a mountain. </a:t>
            </a:r>
            <a:endParaRPr lang="en-US" sz="3200" b="1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www.redwoodtrails.com/final/images/basin/basin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2550"/>
            <a:ext cx="9144000" cy="677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Box 4"/>
          <p:cNvSpPr txBox="1">
            <a:spLocks noChangeArrowheads="1"/>
          </p:cNvSpPr>
          <p:nvPr/>
        </p:nvSpPr>
        <p:spPr bwMode="auto">
          <a:xfrm>
            <a:off x="1981200" y="838200"/>
            <a:ext cx="47244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00B0F0"/>
                </a:solidFill>
                <a:latin typeface="Gill Sans MT"/>
              </a:rPr>
              <a:t>Basin -a hollow or depression in the earth's surface, wholly or partly surrounded by higher land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wazzaria.ro/wp-content/uploads/2007/11/delta-001-drumul-la-d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7"/>
          <p:cNvSpPr txBox="1">
            <a:spLocks noChangeArrowheads="1"/>
          </p:cNvSpPr>
          <p:nvPr/>
        </p:nvSpPr>
        <p:spPr bwMode="auto">
          <a:xfrm>
            <a:off x="1600200" y="914400"/>
            <a:ext cx="4419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Gill Sans MT"/>
            </a:endParaRPr>
          </a:p>
        </p:txBody>
      </p:sp>
      <p:sp>
        <p:nvSpPr>
          <p:cNvPr id="34819" name="TextBox 10"/>
          <p:cNvSpPr txBox="1">
            <a:spLocks noChangeArrowheads="1"/>
          </p:cNvSpPr>
          <p:nvPr/>
        </p:nvSpPr>
        <p:spPr bwMode="auto">
          <a:xfrm>
            <a:off x="2286000" y="2057400"/>
            <a:ext cx="3886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FFFF00"/>
                </a:solidFill>
                <a:latin typeface="Gill Sans MT"/>
              </a:rPr>
              <a:t>Delta- the alluvial deposit at the mouth of a river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content.answers.com/main/content/wp/en/thumb/d/dd/300px-Lechuguilla_Cave_Pearlsian_Gul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0"/>
            <a:ext cx="9144000" cy="679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6"/>
          <p:cNvSpPr txBox="1">
            <a:spLocks noChangeArrowheads="1"/>
          </p:cNvSpPr>
          <p:nvPr/>
        </p:nvSpPr>
        <p:spPr bwMode="auto">
          <a:xfrm>
            <a:off x="1752600" y="1066800"/>
            <a:ext cx="44196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 cave - a hollow or natural passage under or into the earth, especially one with an opening to the surface.</a:t>
            </a:r>
            <a:br>
              <a:rPr lang="en-US" sz="3200">
                <a:solidFill>
                  <a:schemeClr val="bg1"/>
                </a:solidFill>
                <a:latin typeface="Gill Sans MT"/>
              </a:rPr>
            </a:br>
            <a:endParaRPr lang="en-US" sz="3200">
              <a:solidFill>
                <a:schemeClr val="bg1"/>
              </a:solidFill>
              <a:latin typeface="Gill Sans M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http://www.naturalhistoryonthenet.com/Continents/images/continent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09600"/>
            <a:ext cx="7848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3"/>
          <p:cNvSpPr txBox="1">
            <a:spLocks noChangeArrowheads="1"/>
          </p:cNvSpPr>
          <p:nvPr/>
        </p:nvSpPr>
        <p:spPr bwMode="auto">
          <a:xfrm>
            <a:off x="2057400" y="990600"/>
            <a:ext cx="41148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Gill Sans MT"/>
              </a:rPr>
              <a:t>Continent -one of the main landmasses of the globe, usually reckoned as seven in number (Europe, Asia, Africa, North America, South America, Australia, and Antarctica).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6386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16387" name="Picture 2" descr="C:\Documents and Settings\Student\Local Settings\Temporary Internet Files\Content.IE5\8XENKHIB\MPj043896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295400"/>
            <a:ext cx="64008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" descr="C:\Documents and Settings\Student\Local Settings\Temporary Internet Files\Content.IE5\WDYF01MV\MPj04383980000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1447800" y="304800"/>
            <a:ext cx="56388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Mountain -a natural elevation of the earth's surface rising more or less abruptly to a summit, and attaining an altitude greater than that of a hill, usually greater than 2000 ft. (610 m). </a:t>
            </a:r>
            <a:endParaRPr lang="en-US" sz="320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7410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17411" name="Picture 2" descr="C:\Documents and Settings\Student\Local Settings\Temporary Internet Files\Content.IE5\WDYF01MV\MPj0438317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1600200" y="609600"/>
            <a:ext cx="53340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FF0000"/>
                </a:solidFill>
                <a:latin typeface="Gill Sans MT"/>
              </a:rPr>
              <a:t>Source -The </a:t>
            </a:r>
            <a:r>
              <a:rPr lang="en-US" sz="3200" b="1">
                <a:solidFill>
                  <a:srgbClr val="FF0000"/>
                </a:solidFill>
                <a:latin typeface="Gill Sans MT"/>
              </a:rPr>
              <a:t>source</a:t>
            </a:r>
            <a:r>
              <a:rPr lang="en-US" sz="3200">
                <a:solidFill>
                  <a:srgbClr val="FF0000"/>
                </a:solidFill>
                <a:latin typeface="Gill Sans MT"/>
              </a:rPr>
              <a:t> of a river or stream is the place from which the water in the river or stream originates.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www.ncdc.noaa.gov/paleo/pubs/meko2007/goose-isl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25"/>
            <a:ext cx="91440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6"/>
          <p:cNvSpPr txBox="1">
            <a:spLocks noChangeArrowheads="1"/>
          </p:cNvSpPr>
          <p:nvPr/>
        </p:nvSpPr>
        <p:spPr bwMode="auto">
          <a:xfrm>
            <a:off x="1600200" y="304800"/>
            <a:ext cx="6019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Gill Sans MT"/>
            </a:endParaRP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1752600" y="304800"/>
            <a:ext cx="6248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  <a:cs typeface="Arial" charset="0"/>
              </a:rPr>
              <a:t>River Basin -the area of land drained by a river and its branches</a:t>
            </a:r>
            <a:r>
              <a:rPr lang="en-US" sz="3200">
                <a:latin typeface="Gill Sans MT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http://www.eventoscantabria.com/img/peninsula-magdale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1447800" y="533400"/>
            <a:ext cx="66294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92D050"/>
                </a:solidFill>
                <a:latin typeface="Gill Sans MT"/>
              </a:rPr>
              <a:t>Peninsula -an area of land almost completely surrounded by water except for an isthmus connecting it with the mainland.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www.thefurtrapper.com/images/Fajada%20But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144000" cy="700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990600" y="685800"/>
            <a:ext cx="6324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Butte -an isolated hill or mountain rising abruptly above the surrounding land.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www.livingwilderness.com/southwest/spearhead-me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1676400" y="304800"/>
            <a:ext cx="60198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Mesa -a land formation, less extensive than a plateau, having steep walls and a relatively flat top and common in arid and semiarid parts of the southwestern U.S. and Mexico.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http://travel.resourcesforattorneys.com/images/aruba-vac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6525"/>
            <a:ext cx="91440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Rectangle 5"/>
          <p:cNvSpPr>
            <a:spLocks noChangeArrowheads="1"/>
          </p:cNvSpPr>
          <p:nvPr/>
        </p:nvSpPr>
        <p:spPr bwMode="auto">
          <a:xfrm>
            <a:off x="2438400" y="609600"/>
            <a:ext cx="4572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Gill Sans MT"/>
              </a:rPr>
              <a:t>Island - a tract of land completely surrounded by water, and not large enough to be called a continent.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91</TotalTime>
  <Words>443</Words>
  <Application>Microsoft Office PowerPoint</Application>
  <PresentationFormat>On-screen Show (4:3)</PresentationFormat>
  <Paragraphs>28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Design Template</vt:lpstr>
      </vt:variant>
      <vt:variant>
        <vt:i4>8</vt:i4>
      </vt:variant>
      <vt:variant>
        <vt:lpstr>Slide Titles</vt:lpstr>
      </vt:variant>
      <vt:variant>
        <vt:i4>23</vt:i4>
      </vt:variant>
    </vt:vector>
  </HeadingPairs>
  <TitlesOfParts>
    <vt:vector size="37" baseType="lpstr">
      <vt:lpstr>Gill Sans MT</vt:lpstr>
      <vt:lpstr>Arial</vt:lpstr>
      <vt:lpstr>Bookman Old Style</vt:lpstr>
      <vt:lpstr>Wingdings 3</vt:lpstr>
      <vt:lpstr>Wingdings</vt:lpstr>
      <vt:lpstr>Calibri</vt:lpstr>
      <vt:lpstr>Origin</vt:lpstr>
      <vt:lpstr>Origin</vt:lpstr>
      <vt:lpstr>Origin</vt:lpstr>
      <vt:lpstr>Origin</vt:lpstr>
      <vt:lpstr>Origin</vt:lpstr>
      <vt:lpstr>Origin</vt:lpstr>
      <vt:lpstr>Origin</vt:lpstr>
      <vt:lpstr>Origin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Debra Coter</cp:lastModifiedBy>
  <cp:revision>16</cp:revision>
  <dcterms:created xsi:type="dcterms:W3CDTF">2008-09-30T15:29:23Z</dcterms:created>
  <dcterms:modified xsi:type="dcterms:W3CDTF">2008-10-25T14:55:50Z</dcterms:modified>
</cp:coreProperties>
</file>